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45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ustomXml" Target="../customXml/item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903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041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7097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4171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609913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83394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1110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695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839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9988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5355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6065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3913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774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53020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4025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337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2167" y="2138596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Тема 4. Олимпийские </a:t>
            </a:r>
            <a:r>
              <a:rPr lang="ru-RU" b="1" dirty="0"/>
              <a:t>зимние </a:t>
            </a:r>
            <a:r>
              <a:rPr lang="ru-RU" b="1" dirty="0" smtClean="0"/>
              <a:t>игры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490011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2285" y="239343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8. </a:t>
            </a:r>
            <a:r>
              <a:rPr lang="ru-RU" b="1" dirty="0"/>
              <a:t>Горнолыжный спорт – это скоростной спуск с горы на лыжах и стрельбе по мишеням из трех положений.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4264606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43840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9. </a:t>
            </a:r>
            <a:r>
              <a:rPr lang="ru-RU" b="1" dirty="0"/>
              <a:t>Триатлон и биатлон – это виды спорта, включенные в программу Олимпийских зимних </a:t>
            </a:r>
            <a:r>
              <a:rPr lang="ru-RU" b="1" dirty="0" smtClean="0"/>
              <a:t>игр.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36445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528341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10. </a:t>
            </a:r>
            <a:r>
              <a:rPr lang="ru-RU" b="1" dirty="0"/>
              <a:t>Спортсмены СССР впервые выступили на Олимпийских зимних играх в 1952 г.</a:t>
            </a:r>
            <a:r>
              <a:rPr lang="ru-RU" b="1" dirty="0" smtClean="0"/>
              <a:t>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06664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8" y="248337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11. </a:t>
            </a:r>
            <a:r>
              <a:rPr lang="ru-RU" b="1" dirty="0"/>
              <a:t>На Олимпийских зимних играх 1932 г. в Лейк-Плэсиде (США) количество стран–участниц уменьшилось.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> 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312589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157" y="230348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12. </a:t>
            </a:r>
            <a:r>
              <a:rPr lang="ru-RU" b="1" dirty="0"/>
              <a:t>На Олимпийских зимних играх разыгрывается больше комплектов наград, чем на Играх Олимпиад.</a:t>
            </a:r>
          </a:p>
        </p:txBody>
      </p:sp>
    </p:spTree>
    <p:extLst>
      <p:ext uri="{BB962C8B-B14F-4D97-AF65-F5344CB8AC3E}">
        <p14:creationId xmlns:p14="http://schemas.microsoft.com/office/powerpoint/2010/main" xmlns="" val="3839892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068" y="225851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13. </a:t>
            </a:r>
            <a:r>
              <a:rPr lang="ru-RU" b="1" dirty="0"/>
              <a:t>Сборная Великобритании по хоккею выигрывала хоккейный турнир на Олимпийских зимних играх.</a:t>
            </a:r>
          </a:p>
        </p:txBody>
      </p:sp>
    </p:spTree>
    <p:extLst>
      <p:ext uri="{BB962C8B-B14F-4D97-AF65-F5344CB8AC3E}">
        <p14:creationId xmlns:p14="http://schemas.microsoft.com/office/powerpoint/2010/main" xmlns="" val="2976045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029" y="239342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14. </a:t>
            </a:r>
            <a:r>
              <a:rPr lang="ru-RU" b="1" dirty="0"/>
              <a:t>Сборная СССР по хоккею – одна из самых титулованных сборных в мире в этом виде спорта.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96741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363449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15. </a:t>
            </a:r>
            <a:r>
              <a:rPr lang="ru-RU" b="1" dirty="0"/>
              <a:t>Биатлонисты сборной СССР семь раз подряд выигрывали эстафетные гонки на Олимпийских зимних играх.</a:t>
            </a:r>
            <a:r>
              <a:rPr lang="ru-RU" b="1" dirty="0" smtClean="0"/>
              <a:t>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598642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059" y="195871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16. </a:t>
            </a:r>
            <a:r>
              <a:rPr lang="ru-RU" b="1" dirty="0"/>
              <a:t>Национальная сборная СССР – одна из самых титулованных сборных в истории зимних Игр.</a:t>
            </a:r>
            <a:r>
              <a:rPr lang="ru-RU" b="1" dirty="0" smtClean="0"/>
              <a:t>  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067374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Содержание задания </a:t>
            </a:r>
            <a:r>
              <a:rPr lang="ru-RU" b="1" dirty="0" smtClean="0"/>
              <a:t>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39057"/>
            <a:ext cx="9426036" cy="4602306"/>
          </a:xfrm>
        </p:spPr>
        <p:txBody>
          <a:bodyPr>
            <a:normAutofit/>
          </a:bodyPr>
          <a:lstStyle/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Вам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предлагается продолжить фразу. </a:t>
            </a:r>
            <a:endParaRPr lang="ru-RU" sz="3200" spc="3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0536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9515"/>
          </a:xfrm>
        </p:spPr>
        <p:txBody>
          <a:bodyPr/>
          <a:lstStyle/>
          <a:p>
            <a:r>
              <a:rPr lang="ru-RU" b="1" dirty="0"/>
              <a:t>Содержание </a:t>
            </a:r>
            <a:r>
              <a:rPr lang="ru-RU" b="1" dirty="0" smtClean="0"/>
              <a:t>задания 1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5745" y="1454047"/>
            <a:ext cx="9112832" cy="4587316"/>
          </a:xfrm>
        </p:spPr>
        <p:txBody>
          <a:bodyPr>
            <a:normAutofit/>
          </a:bodyPr>
          <a:lstStyle/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Вам предлагается поиграть в игру «Верю – не верю», ответив на 20 вопросов. </a:t>
            </a:r>
          </a:p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Вы отвечаете на вопросы, ставя галочку в колонках «Да» или «Нет» напротив номера вопроса в предоставленном бланке.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4246643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7196" y="2108617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1. </a:t>
            </a:r>
            <a:r>
              <a:rPr lang="ru-RU" b="1" dirty="0"/>
              <a:t>Игры Олимпиад и Олимпийские зимние игры проводятся один раз в … года.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506886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7019" y="2273508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2. Олимпийские зимние игры 1940 и 1944 гг. не были проведены в связи…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1158765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068" y="216857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3. </a:t>
            </a:r>
            <a:r>
              <a:rPr lang="ru-RU" b="1" dirty="0"/>
              <a:t>Виды спорта, для проведения которых необходимы лед или снег называются…</a:t>
            </a:r>
          </a:p>
        </p:txBody>
      </p:sp>
    </p:spTree>
    <p:extLst>
      <p:ext uri="{BB962C8B-B14F-4D97-AF65-F5344CB8AC3E}">
        <p14:creationId xmlns:p14="http://schemas.microsoft.com/office/powerpoint/2010/main" xmlns="" val="29782709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236" y="221354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4. </a:t>
            </a:r>
            <a:r>
              <a:rPr lang="ru-RU" b="1" dirty="0"/>
              <a:t>Фристайл, сноуборд, скелетон, керлинг, биатлон включены в программу…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1565901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225" y="2318479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b="1" dirty="0"/>
              <a:t>5. </a:t>
            </a:r>
            <a:r>
              <a:rPr lang="en-US" b="1" dirty="0"/>
              <a:t>I</a:t>
            </a:r>
            <a:r>
              <a:rPr lang="ru-RU" b="1" dirty="0"/>
              <a:t> Олимпийские зимние игры прошли в городе… в стране…</a:t>
            </a:r>
          </a:p>
        </p:txBody>
      </p:sp>
    </p:spTree>
    <p:extLst>
      <p:ext uri="{BB962C8B-B14F-4D97-AF65-F5344CB8AC3E}">
        <p14:creationId xmlns:p14="http://schemas.microsoft.com/office/powerpoint/2010/main" xmlns="" val="35311892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7" y="219855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6. </a:t>
            </a:r>
            <a:r>
              <a:rPr lang="ru-RU" b="1" dirty="0"/>
              <a:t>В отличие от Игр Олимпиады за несостоявшимися Олимпийскими зимними играми номер …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7005723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7177" y="215358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7. </a:t>
            </a:r>
            <a:r>
              <a:rPr lang="ru-RU" b="1" dirty="0"/>
              <a:t>На первых послевоенных Олимпийских зимних играх победили спортсмены тех стран, которые участия в войне…</a:t>
            </a:r>
          </a:p>
        </p:txBody>
      </p:sp>
    </p:spTree>
    <p:extLst>
      <p:ext uri="{BB962C8B-B14F-4D97-AF65-F5344CB8AC3E}">
        <p14:creationId xmlns:p14="http://schemas.microsoft.com/office/powerpoint/2010/main" xmlns="" val="5010746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2285" y="1943725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8. Олимпийские зимние игры 1956 г. прошли в </a:t>
            </a:r>
            <a:r>
              <a:rPr lang="ru-RU" b="1" dirty="0" err="1"/>
              <a:t>Кортино</a:t>
            </a:r>
            <a:r>
              <a:rPr lang="ru-RU" b="1" dirty="0"/>
              <a:t> де </a:t>
            </a:r>
            <a:r>
              <a:rPr lang="ru-RU" b="1" dirty="0" err="1"/>
              <a:t>Ампеццо</a:t>
            </a:r>
            <a:r>
              <a:rPr lang="ru-RU" b="1" dirty="0"/>
              <a:t>,</a:t>
            </a:r>
            <a:r>
              <a:rPr lang="ru-RU" b="1" i="1" dirty="0"/>
              <a:t> </a:t>
            </a:r>
            <a:r>
              <a:rPr lang="ru-RU" b="1" dirty="0"/>
              <a:t>страна …</a:t>
            </a:r>
          </a:p>
        </p:txBody>
      </p:sp>
    </p:spTree>
    <p:extLst>
      <p:ext uri="{BB962C8B-B14F-4D97-AF65-F5344CB8AC3E}">
        <p14:creationId xmlns:p14="http://schemas.microsoft.com/office/powerpoint/2010/main" xmlns="" val="15784564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147" y="219855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9. Родоначальников хоккея – канадцев на дебютных Играх для СССР победила в финале сборная …</a:t>
            </a:r>
          </a:p>
        </p:txBody>
      </p:sp>
    </p:spTree>
    <p:extLst>
      <p:ext uri="{BB962C8B-B14F-4D97-AF65-F5344CB8AC3E}">
        <p14:creationId xmlns:p14="http://schemas.microsoft.com/office/powerpoint/2010/main" xmlns="" val="8020510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408419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b="1" dirty="0"/>
              <a:t>10. </a:t>
            </a:r>
            <a:r>
              <a:rPr lang="ru-RU" b="1" dirty="0"/>
              <a:t>Лидия Скобликова – одна из самых титулованных… (вид спорта)</a:t>
            </a:r>
          </a:p>
        </p:txBody>
      </p:sp>
    </p:spTree>
    <p:extLst>
      <p:ext uri="{BB962C8B-B14F-4D97-AF65-F5344CB8AC3E}">
        <p14:creationId xmlns:p14="http://schemas.microsoft.com/office/powerpoint/2010/main" xmlns="" val="2497064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147" y="2288498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1.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Олимпийские зимние игры впервые прошли в 1924 г. во Франции.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7943884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24352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11. </a:t>
            </a:r>
            <a:r>
              <a:rPr lang="ru-RU" b="1" dirty="0"/>
              <a:t>Величайшим хоккейным вратарем современности признан советский </a:t>
            </a:r>
            <a:r>
              <a:rPr lang="ru-RU" b="1" dirty="0" smtClean="0"/>
              <a:t>вратарь …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5486723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225" y="203366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12. </a:t>
            </a:r>
            <a:r>
              <a:rPr lang="ru-RU" b="1" dirty="0"/>
              <a:t>Величайшая спортсменка СССР и мирового спорта Ирина Роднина стала трехкратной олимпийской чемпионкой в виде спорта – …</a:t>
            </a:r>
          </a:p>
        </p:txBody>
      </p:sp>
    </p:spTree>
    <p:extLst>
      <p:ext uri="{BB962C8B-B14F-4D97-AF65-F5344CB8AC3E}">
        <p14:creationId xmlns:p14="http://schemas.microsoft.com/office/powerpoint/2010/main" xmlns="" val="31595975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36344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13. </a:t>
            </a:r>
            <a:r>
              <a:rPr lang="ru-RU" b="1" dirty="0"/>
              <a:t>Михайлов, Петров и … – легендарная тройка нападения сборной … в хоккее с шайбой на льду.</a:t>
            </a:r>
          </a:p>
        </p:txBody>
      </p:sp>
    </p:spTree>
    <p:extLst>
      <p:ext uri="{BB962C8B-B14F-4D97-AF65-F5344CB8AC3E}">
        <p14:creationId xmlns:p14="http://schemas.microsoft.com/office/powerpoint/2010/main" xmlns="" val="34993763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18356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14. </a:t>
            </a:r>
            <a:r>
              <a:rPr lang="ru-RU" b="1" dirty="0"/>
              <a:t>Олимпийские зимние игры 1984 г. впервые прошли в социалистической стране, а именно, в …</a:t>
            </a:r>
          </a:p>
        </p:txBody>
      </p:sp>
    </p:spTree>
    <p:extLst>
      <p:ext uri="{BB962C8B-B14F-4D97-AF65-F5344CB8AC3E}">
        <p14:creationId xmlns:p14="http://schemas.microsoft.com/office/powerpoint/2010/main" xmlns="" val="239423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8" y="225851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15. </a:t>
            </a:r>
            <a:r>
              <a:rPr lang="ru-RU" b="1" dirty="0"/>
              <a:t>Первую золотую олимпийскую медаль в истории белорусского спорта на Олимпийских зимних играх выиграл Евгений Редькин в вид спорта …</a:t>
            </a:r>
          </a:p>
        </p:txBody>
      </p:sp>
    </p:spTree>
    <p:extLst>
      <p:ext uri="{BB962C8B-B14F-4D97-AF65-F5344CB8AC3E}">
        <p14:creationId xmlns:p14="http://schemas.microsoft.com/office/powerpoint/2010/main" xmlns="" val="239501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28849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16. </a:t>
            </a:r>
            <a:r>
              <a:rPr lang="ru-RU" b="1" dirty="0"/>
              <a:t>На Олимпийских зимних играх шведский лыжник </a:t>
            </a:r>
            <a:r>
              <a:rPr lang="ru-RU" b="1" dirty="0" err="1"/>
              <a:t>Гунде</a:t>
            </a:r>
            <a:r>
              <a:rPr lang="ru-RU" b="1" dirty="0"/>
              <a:t> Сван впервые на Играх продемонстрировал способ лыжного хода под названием…</a:t>
            </a:r>
          </a:p>
        </p:txBody>
      </p:sp>
    </p:spTree>
    <p:extLst>
      <p:ext uri="{BB962C8B-B14F-4D97-AF65-F5344CB8AC3E}">
        <p14:creationId xmlns:p14="http://schemas.microsoft.com/office/powerpoint/2010/main" xmlns="" val="5354483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2127" y="245339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17. </a:t>
            </a:r>
            <a:r>
              <a:rPr lang="ru-RU" b="1" dirty="0"/>
              <a:t>В составе Объединенной команды СНГ в 1992 г. на Играх в </a:t>
            </a:r>
            <a:r>
              <a:rPr lang="ru-RU" b="1" dirty="0" err="1"/>
              <a:t>Альбервиле</a:t>
            </a:r>
            <a:r>
              <a:rPr lang="ru-RU" b="1" dirty="0"/>
              <a:t> выступил белорусский конькобежец …</a:t>
            </a:r>
          </a:p>
        </p:txBody>
      </p:sp>
    </p:spTree>
    <p:extLst>
      <p:ext uri="{BB962C8B-B14F-4D97-AF65-F5344CB8AC3E}">
        <p14:creationId xmlns:p14="http://schemas.microsoft.com/office/powerpoint/2010/main" xmlns="" val="680623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2126" y="2453390"/>
            <a:ext cx="8916371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18. </a:t>
            </a:r>
            <a:r>
              <a:rPr lang="ru-RU" b="1" dirty="0"/>
              <a:t>Светлана </a:t>
            </a:r>
            <a:r>
              <a:rPr lang="ru-RU" b="1" dirty="0" err="1"/>
              <a:t>Парамыгина</a:t>
            </a:r>
            <a:r>
              <a:rPr lang="ru-RU" b="1" dirty="0"/>
              <a:t> на Играх 1992 г. в </a:t>
            </a:r>
            <a:r>
              <a:rPr lang="ru-RU" b="1" dirty="0" err="1"/>
              <a:t>Альбервиле</a:t>
            </a:r>
            <a:r>
              <a:rPr lang="ru-RU" b="1" dirty="0"/>
              <a:t> выступила в виде </a:t>
            </a:r>
            <a:r>
              <a:rPr lang="ru-RU" b="1" dirty="0" smtClean="0"/>
              <a:t>спорта …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214281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113613"/>
            <a:ext cx="8596668" cy="2143593"/>
          </a:xfrm>
        </p:spPr>
        <p:txBody>
          <a:bodyPr>
            <a:normAutofit/>
          </a:bodyPr>
          <a:lstStyle/>
          <a:p>
            <a:r>
              <a:rPr lang="ru-RU" b="1" dirty="0" smtClean="0"/>
              <a:t>2. </a:t>
            </a:r>
            <a:r>
              <a:rPr lang="ru-RU" b="1" dirty="0"/>
              <a:t>Игры Олимпиад и Олимпийские зимние игры проводятся раз в два года.</a:t>
            </a:r>
          </a:p>
        </p:txBody>
      </p:sp>
    </p:spTree>
    <p:extLst>
      <p:ext uri="{BB962C8B-B14F-4D97-AF65-F5344CB8AC3E}">
        <p14:creationId xmlns:p14="http://schemas.microsoft.com/office/powerpoint/2010/main" xmlns="" val="2411380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157" y="237844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3. </a:t>
            </a:r>
            <a:r>
              <a:rPr lang="ru-RU" b="1" dirty="0"/>
              <a:t>Первые Олимпийские зимние игры проводились в один год с Играми Олимпиад.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709437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6" y="2348459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4. В программу Олимпийских зимних игр входят виды спорта, для которых нужен снег или лед.</a:t>
            </a:r>
          </a:p>
        </p:txBody>
      </p:sp>
    </p:spTree>
    <p:extLst>
      <p:ext uri="{BB962C8B-B14F-4D97-AF65-F5344CB8AC3E}">
        <p14:creationId xmlns:p14="http://schemas.microsoft.com/office/powerpoint/2010/main" xmlns="" val="3323651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36344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5. </a:t>
            </a:r>
            <a:r>
              <a:rPr lang="ru-RU" b="1" dirty="0"/>
              <a:t>До 1994 г. Олимпийские зимние игры проводились в один год с Играми Олимпиад.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65333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246" y="219855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6. </a:t>
            </a:r>
            <a:r>
              <a:rPr lang="ru-RU" b="1" dirty="0"/>
              <a:t>Фигурное катание на коньках, хоккей, фристайл, биатлон, пятиборье – летние виды спорта.</a:t>
            </a:r>
          </a:p>
        </p:txBody>
      </p:sp>
    </p:spTree>
    <p:extLst>
      <p:ext uri="{BB962C8B-B14F-4D97-AF65-F5344CB8AC3E}">
        <p14:creationId xmlns:p14="http://schemas.microsoft.com/office/powerpoint/2010/main" xmlns="" val="296188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18356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7. </a:t>
            </a:r>
            <a:r>
              <a:rPr lang="ru-RU" b="1" dirty="0"/>
              <a:t>Легкая атлетика, фехтование, гимнастика, футбол – зимние виды спорта.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3805981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216CB7EAD73364A8C08FF5BEECD6A59" ma:contentTypeVersion="0" ma:contentTypeDescription="Создание документа." ma:contentTypeScope="" ma:versionID="b693fa730db6f2d4e0692dd5da85b6a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BD60369-FAEA-4864-94C7-7F7827685FFE}"/>
</file>

<file path=customXml/itemProps2.xml><?xml version="1.0" encoding="utf-8"?>
<ds:datastoreItem xmlns:ds="http://schemas.openxmlformats.org/officeDocument/2006/customXml" ds:itemID="{2CA49580-FD69-48F5-8241-03D3A45B373E}"/>
</file>

<file path=customXml/itemProps3.xml><?xml version="1.0" encoding="utf-8"?>
<ds:datastoreItem xmlns:ds="http://schemas.openxmlformats.org/officeDocument/2006/customXml" ds:itemID="{512AD301-7949-4E7E-BA89-EFB5109007B2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</TotalTime>
  <Words>612</Words>
  <Application>Microsoft Office PowerPoint</Application>
  <PresentationFormat>Произвольный</PresentationFormat>
  <Paragraphs>40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Грань</vt:lpstr>
      <vt:lpstr>Тема 4. Олимпийские зимние игры</vt:lpstr>
      <vt:lpstr>Содержание задания 1</vt:lpstr>
      <vt:lpstr>1. Олимпийские зимние игры впервые прошли в 1924 г. во Франции. </vt:lpstr>
      <vt:lpstr>2. Игры Олимпиад и Олимпийские зимние игры проводятся раз в два года.</vt:lpstr>
      <vt:lpstr>3. Первые Олимпийские зимние игры проводились в один год с Играми Олимпиад.  </vt:lpstr>
      <vt:lpstr>4. В программу Олимпийских зимних игр входят виды спорта, для которых нужен снег или лед.</vt:lpstr>
      <vt:lpstr>5. До 1994 г. Олимпийские зимние игры проводились в один год с Играми Олимпиад. </vt:lpstr>
      <vt:lpstr>6. Фигурное катание на коньках, хоккей, фристайл, биатлон, пятиборье – летние виды спорта.</vt:lpstr>
      <vt:lpstr>7. Легкая атлетика, фехтование, гимнастика, футбол – зимние виды спорта. </vt:lpstr>
      <vt:lpstr>8. Горнолыжный спорт – это скоростной спуск с горы на лыжах и стрельбе по мишеням из трех положений. </vt:lpstr>
      <vt:lpstr>9. Триатлон и биатлон – это виды спорта, включенные в программу Олимпийских зимних игр. </vt:lpstr>
      <vt:lpstr>10. Спортсмены СССР впервые выступили на Олимпийских зимних играх в 1952 г.   </vt:lpstr>
      <vt:lpstr>11. На Олимпийских зимних играх 1932 г. в Лейк-Плэсиде (США) количество стран–участниц уменьшилось.   </vt:lpstr>
      <vt:lpstr>12. На Олимпийских зимних играх разыгрывается больше комплектов наград, чем на Играх Олимпиад.</vt:lpstr>
      <vt:lpstr>13. Сборная Великобритании по хоккею выигрывала хоккейный турнир на Олимпийских зимних играх.</vt:lpstr>
      <vt:lpstr>14. Сборная СССР по хоккею – одна из самых титулованных сборных в мире в этом виде спорта.   </vt:lpstr>
      <vt:lpstr>15. Биатлонисты сборной СССР семь раз подряд выигрывали эстафетные гонки на Олимпийских зимних играх. </vt:lpstr>
      <vt:lpstr>16. Национальная сборная СССР – одна из самых титулованных сборных в истории зимних Игр.   </vt:lpstr>
      <vt:lpstr>Содержание задания 2</vt:lpstr>
      <vt:lpstr>1. Игры Олимпиад и Олимпийские зимние игры проводятся один раз в … года. </vt:lpstr>
      <vt:lpstr>2. Олимпийские зимние игры 1940 и 1944 гг. не были проведены в связи… </vt:lpstr>
      <vt:lpstr>3. Виды спорта, для проведения которых необходимы лед или снег называются…</vt:lpstr>
      <vt:lpstr>4. Фристайл, сноуборд, скелетон, керлинг, биатлон включены в программу… </vt:lpstr>
      <vt:lpstr>5. I Олимпийские зимние игры прошли в городе… в стране…</vt:lpstr>
      <vt:lpstr>6. В отличие от Игр Олимпиады за несостоявшимися Олимпийскими зимними играми номер … </vt:lpstr>
      <vt:lpstr>7. На первых послевоенных Олимпийских зимних играх победили спортсмены тех стран, которые участия в войне…</vt:lpstr>
      <vt:lpstr>8. Олимпийские зимние игры 1956 г. прошли в Кортино де Ампеццо, страна …</vt:lpstr>
      <vt:lpstr>9. Родоначальников хоккея – канадцев на дебютных Играх для СССР победила в финале сборная …</vt:lpstr>
      <vt:lpstr>10. Лидия Скобликова – одна из самых титулованных… (вид спорта)</vt:lpstr>
      <vt:lpstr>11. Величайшим хоккейным вратарем современности признан советский вратарь …</vt:lpstr>
      <vt:lpstr>12. Величайшая спортсменка СССР и мирового спорта Ирина Роднина стала трехкратной олимпийской чемпионкой в виде спорта – …</vt:lpstr>
      <vt:lpstr>13. Михайлов, Петров и … – легендарная тройка нападения сборной … в хоккее с шайбой на льду.</vt:lpstr>
      <vt:lpstr>14. Олимпийские зимние игры 1984 г. впервые прошли в социалистической стране, а именно, в …</vt:lpstr>
      <vt:lpstr>15. Первую золотую олимпийскую медаль в истории белорусского спорта на Олимпийских зимних играх выиграл Евгений Редькин в вид спорта …</vt:lpstr>
      <vt:lpstr>16. На Олимпийских зимних играх шведский лыжник Гунде Сван впервые на Играх продемонстрировал способ лыжного хода под названием…</vt:lpstr>
      <vt:lpstr>17. В составе Объединенной команды СНГ в 1992 г. на Играх в Альбервиле выступил белорусский конькобежец …</vt:lpstr>
      <vt:lpstr>18. Светлана Парамыгина на Играх 1992 г. в Альбервиле выступила в виде спорта 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Занятие 1.  Тема Олимпийские игры Древней Греции и возрождение Олимпийских игр</dc:title>
  <dc:creator>Sergej Ivanov</dc:creator>
  <cp:lastModifiedBy>user</cp:lastModifiedBy>
  <cp:revision>12</cp:revision>
  <dcterms:created xsi:type="dcterms:W3CDTF">2024-09-16T12:33:04Z</dcterms:created>
  <dcterms:modified xsi:type="dcterms:W3CDTF">2025-01-14T20:07:25Z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0x0101004216CB7EAD73364A8C08FF5BEECD6A59</vt:lpwstr>
  </property>
</Properties>
</file>